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5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06" r:id="rId51"/>
    <p:sldId id="329" r:id="rId52"/>
    <p:sldId id="334" r:id="rId53"/>
    <p:sldId id="331" r:id="rId54"/>
    <p:sldId id="330" r:id="rId55"/>
    <p:sldId id="321" r:id="rId56"/>
    <p:sldId id="328" r:id="rId57"/>
    <p:sldId id="318" r:id="rId58"/>
    <p:sldId id="332" r:id="rId59"/>
    <p:sldId id="320" r:id="rId60"/>
    <p:sldId id="336" r:id="rId61"/>
    <p:sldId id="315" r:id="rId62"/>
    <p:sldId id="263" r:id="rId63"/>
    <p:sldId id="335" r:id="rId6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23/01/2025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.pn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634343" y="2556164"/>
            <a:ext cx="2457202" cy="3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3574473"/>
            <a:ext cx="549234" cy="2187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2.58%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2148</TotalTime>
  <Words>1052</Words>
  <Application>Microsoft Office PowerPoint</Application>
  <PresentationFormat>Widescreen</PresentationFormat>
  <Paragraphs>236</Paragraphs>
  <Slides>63</Slides>
  <Notes>39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68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644</cp:revision>
  <dcterms:created xsi:type="dcterms:W3CDTF">2023-05-17T11:15:50Z</dcterms:created>
  <dcterms:modified xsi:type="dcterms:W3CDTF">2025-01-23T22:05:32Z</dcterms:modified>
</cp:coreProperties>
</file>